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2" r:id="rId6"/>
    <p:sldId id="263" r:id="rId7"/>
    <p:sldId id="270" r:id="rId8"/>
    <p:sldId id="271" r:id="rId9"/>
    <p:sldId id="257" r:id="rId10"/>
    <p:sldId id="269" r:id="rId11"/>
    <p:sldId id="268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33D-6701-4AEB-8BFD-C988E32A4943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599-D033-43B5-9636-F3B4F51E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33D-6701-4AEB-8BFD-C988E32A4943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599-D033-43B5-9636-F3B4F51E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4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33D-6701-4AEB-8BFD-C988E32A4943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599-D033-43B5-9636-F3B4F51E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5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33D-6701-4AEB-8BFD-C988E32A4943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599-D033-43B5-9636-F3B4F51E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3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33D-6701-4AEB-8BFD-C988E32A4943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599-D033-43B5-9636-F3B4F51E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8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33D-6701-4AEB-8BFD-C988E32A4943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599-D033-43B5-9636-F3B4F51E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7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33D-6701-4AEB-8BFD-C988E32A4943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599-D033-43B5-9636-F3B4F51E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7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33D-6701-4AEB-8BFD-C988E32A4943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599-D033-43B5-9636-F3B4F51E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8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33D-6701-4AEB-8BFD-C988E32A4943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599-D033-43B5-9636-F3B4F51E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33D-6701-4AEB-8BFD-C988E32A4943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599-D033-43B5-9636-F3B4F51E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1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C33D-6701-4AEB-8BFD-C988E32A4943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B599-D033-43B5-9636-F3B4F51E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7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C33D-6701-4AEB-8BFD-C988E32A4943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B599-D033-43B5-9636-F3B4F51E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0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placzek2\AppData\Local\Microsoft\Windows\Temporary Internet Files\Content.IE5\C023FL8U\hellomynamei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2743200"/>
            <a:ext cx="5943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latin typeface="Cooper Black" panose="0208090404030B020404" pitchFamily="18" charset="0"/>
              </a:rPr>
              <a:t>CALI</a:t>
            </a:r>
            <a:endParaRPr lang="en-US" sz="15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10857" r="57069" b="3429"/>
          <a:stretch>
            <a:fillRect/>
          </a:stretch>
        </p:blipFill>
        <p:spPr bwMode="auto">
          <a:xfrm>
            <a:off x="0" y="228600"/>
            <a:ext cx="9129235" cy="61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587381" y="2667000"/>
            <a:ext cx="1143000" cy="631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58880" y="1371600"/>
            <a:ext cx="571501" cy="377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1433557"/>
            <a:ext cx="1143000" cy="631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placzek2\AppData\Local\Microsoft\Windows\Temporary Internet Files\Content.IE5\HS0H53YV\Flipped-Classroo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placzek2\AppData\Local\Microsoft\Windows\Temporary Internet Files\Content.IE5\LHV2D9BN\quiz_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47" y="2209977"/>
            <a:ext cx="28765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splaczek2\AppData\Local\Microsoft\Windows\Temporary Internet Files\Content.IE5\LHV2D9BN\New-Learning-Model-Activity-Socia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6002677" cy="22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8889" r="55320" b="54393"/>
          <a:stretch/>
        </p:blipFill>
        <p:spPr>
          <a:xfrm>
            <a:off x="5943600" y="227717"/>
            <a:ext cx="2514600" cy="36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11862" r="55283" b="6779"/>
          <a:stretch/>
        </p:blipFill>
        <p:spPr bwMode="auto">
          <a:xfrm>
            <a:off x="-31936" y="0"/>
            <a:ext cx="917593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819400" y="685800"/>
            <a:ext cx="3048000" cy="2590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6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laczek2\AppData\Local\Microsoft\Windows\Temporary Internet Files\Content.IE5\G0LM1WOX\checkli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placzek2\AppData\Local\Microsoft\Windows\Temporary Internet Files\Content.IE5\HS0H53YV\doctor_clipart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50" y="838200"/>
            <a:ext cx="5460050" cy="53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placzek2\AppData\Local\Microsoft\Windows\Temporary Internet Files\Content.IE5\C023FL8U\hellomynamei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2743200"/>
            <a:ext cx="5943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latin typeface="Cooper Black" panose="0208090404030B020404" pitchFamily="18" charset="0"/>
              </a:rPr>
              <a:t>CALI</a:t>
            </a:r>
            <a:endParaRPr lang="en-US" sz="15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5152" r="1623" b="4162"/>
          <a:stretch/>
        </p:blipFill>
        <p:spPr>
          <a:xfrm>
            <a:off x="1828800" y="22982"/>
            <a:ext cx="5384355" cy="683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3" t="4167" r="11825" b="6251"/>
          <a:stretch/>
        </p:blipFill>
        <p:spPr>
          <a:xfrm>
            <a:off x="0" y="27296"/>
            <a:ext cx="9144000" cy="681819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419600" y="2438400"/>
            <a:ext cx="1143000" cy="12954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8153400" y="1752600"/>
            <a:ext cx="533400" cy="25146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8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9" t="4167" r="9589" b="6250"/>
          <a:stretch/>
        </p:blipFill>
        <p:spPr>
          <a:xfrm>
            <a:off x="0" y="0"/>
            <a:ext cx="916969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7200" y="3810000"/>
            <a:ext cx="8458200" cy="182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70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laczek2\AppData\Local\Microsoft\Windows\Temporary Internet Files\Content.IE5\IEKWIC1X\2014-calendar-october-template-1376218709Y6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5" y="381000"/>
            <a:ext cx="864261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6229" y="2803071"/>
            <a:ext cx="914400" cy="76200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6229" y="3701143"/>
            <a:ext cx="914400" cy="76200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03572" y="4582886"/>
            <a:ext cx="914400" cy="76200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92686" y="5453744"/>
            <a:ext cx="914400" cy="76200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UNL</dc:creator>
  <cp:lastModifiedBy>DebQuentel</cp:lastModifiedBy>
  <cp:revision>18</cp:revision>
  <dcterms:created xsi:type="dcterms:W3CDTF">2015-06-13T12:11:44Z</dcterms:created>
  <dcterms:modified xsi:type="dcterms:W3CDTF">2015-06-19T14:59:35Z</dcterms:modified>
</cp:coreProperties>
</file>