
<file path=[Content_Types].xml><?xml version="1.0" encoding="utf-8"?>
<Types xmlns="http://schemas.openxmlformats.org/package/2006/content-types">
  <Override PartName="/ppt/slideLayouts/slideLayout4.xml" ContentType="application/vnd.openxmlformats-officedocument.presentationml.slideLayout+xml"/>
  <Default Extension="jpeg" ContentType="image/jpeg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11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0945B-FB84-2242-B4C6-F0CAEBF37075}" type="datetimeFigureOut">
              <a:rPr lang="en-US" smtClean="0"/>
              <a:t>6/14/13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5EE5C-A01A-4A46-B7FF-143A51BDD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0945B-FB84-2242-B4C6-F0CAEBF37075}" type="datetimeFigureOut">
              <a:rPr lang="en-US" smtClean="0"/>
              <a:t>6/14/13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5EE5C-A01A-4A46-B7FF-143A51BDD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0945B-FB84-2242-B4C6-F0CAEBF37075}" type="datetimeFigureOut">
              <a:rPr lang="en-US" smtClean="0"/>
              <a:t>6/14/13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5EE5C-A01A-4A46-B7FF-143A51BDD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0945B-FB84-2242-B4C6-F0CAEBF37075}" type="datetimeFigureOut">
              <a:rPr lang="en-US" smtClean="0"/>
              <a:t>6/14/13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5EE5C-A01A-4A46-B7FF-143A51BDD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0945B-FB84-2242-B4C6-F0CAEBF37075}" type="datetimeFigureOut">
              <a:rPr lang="en-US" smtClean="0"/>
              <a:t>6/14/13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5EE5C-A01A-4A46-B7FF-143A51BDD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0945B-FB84-2242-B4C6-F0CAEBF37075}" type="datetimeFigureOut">
              <a:rPr lang="en-US" smtClean="0"/>
              <a:t>6/14/13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5EE5C-A01A-4A46-B7FF-143A51BDD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0945B-FB84-2242-B4C6-F0CAEBF37075}" type="datetimeFigureOut">
              <a:rPr lang="en-US" smtClean="0"/>
              <a:t>6/14/13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5EE5C-A01A-4A46-B7FF-143A51BDD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0945B-FB84-2242-B4C6-F0CAEBF37075}" type="datetimeFigureOut">
              <a:rPr lang="en-US" smtClean="0"/>
              <a:t>6/14/13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5EE5C-A01A-4A46-B7FF-143A51BDD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0945B-FB84-2242-B4C6-F0CAEBF37075}" type="datetimeFigureOut">
              <a:rPr lang="en-US" smtClean="0"/>
              <a:t>6/14/13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5EE5C-A01A-4A46-B7FF-143A51BDD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0945B-FB84-2242-B4C6-F0CAEBF37075}" type="datetimeFigureOut">
              <a:rPr lang="en-US" smtClean="0"/>
              <a:t>6/14/13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5EE5C-A01A-4A46-B7FF-143A51BDD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0945B-FB84-2242-B4C6-F0CAEBF37075}" type="datetimeFigureOut">
              <a:rPr lang="en-US" smtClean="0"/>
              <a:t>6/14/13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5EE5C-A01A-4A46-B7FF-143A51BDD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0945B-FB84-2242-B4C6-F0CAEBF37075}" type="datetimeFigureOut">
              <a:rPr lang="en-US" smtClean="0"/>
              <a:t>6/14/13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5EE5C-A01A-4A46-B7FF-143A51BDD57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emasters@cali.or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ca.li/oJ" TargetMode="External"/><Relationship Id="rId3" Type="http://schemas.openxmlformats.org/officeDocument/2006/relationships/hyperlink" Target="http://cca.li/oK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ca.li/oL" TargetMode="External"/><Relationship Id="rId4" Type="http://schemas.openxmlformats.org/officeDocument/2006/relationships/hyperlink" Target="http://www.freelawreporter.org" TargetMode="External"/><Relationship Id="rId5" Type="http://schemas.openxmlformats.org/officeDocument/2006/relationships/hyperlink" Target="http://cca.li/lV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ourtcloud.or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Some Free Law Fun Facts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Elmer Masters</a:t>
            </a:r>
          </a:p>
          <a:p>
            <a:r>
              <a:rPr lang="en-US" dirty="0" smtClean="0"/>
              <a:t>CALI</a:t>
            </a:r>
          </a:p>
          <a:p>
            <a:r>
              <a:rPr lang="en-US" dirty="0" smtClean="0">
                <a:hlinkClick r:id="rId2"/>
              </a:rPr>
              <a:t>emasters@cali.org</a:t>
            </a:r>
            <a:endParaRPr lang="en-US" dirty="0" smtClean="0"/>
          </a:p>
          <a:p>
            <a:r>
              <a:rPr lang="en-US" dirty="0" err="1"/>
              <a:t>t</a:t>
            </a:r>
            <a:r>
              <a:rPr lang="en-US" dirty="0" err="1" smtClean="0"/>
              <a:t>witter.com/emasters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Some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Once upon a time… </a:t>
            </a:r>
            <a:r>
              <a:rPr lang="en-US" dirty="0" smtClean="0">
                <a:hlinkClick r:id="rId2"/>
              </a:rPr>
              <a:t>http://cca.li/oJ</a:t>
            </a:r>
            <a:endParaRPr lang="en-US" dirty="0" smtClean="0"/>
          </a:p>
          <a:p>
            <a:r>
              <a:rPr lang="en-US" dirty="0" smtClean="0"/>
              <a:t>Emory - Fed Circuit, 1st, 4th, 6th, 10th, 11th</a:t>
            </a:r>
          </a:p>
          <a:p>
            <a:r>
              <a:rPr lang="en-US" dirty="0" smtClean="0"/>
              <a:t>Georgetown - DC Circuit</a:t>
            </a:r>
          </a:p>
          <a:p>
            <a:r>
              <a:rPr lang="en-US" dirty="0" err="1" smtClean="0"/>
              <a:t>Touro</a:t>
            </a:r>
            <a:r>
              <a:rPr lang="en-US" dirty="0" smtClean="0"/>
              <a:t> - 2nd</a:t>
            </a:r>
          </a:p>
          <a:p>
            <a:r>
              <a:rPr lang="en-US" dirty="0" smtClean="0"/>
              <a:t>Pace - 2nd</a:t>
            </a:r>
          </a:p>
          <a:p>
            <a:r>
              <a:rPr lang="en-US" dirty="0" smtClean="0"/>
              <a:t>Villanova - 3rd, still live at </a:t>
            </a:r>
            <a:r>
              <a:rPr lang="en-US" dirty="0" smtClean="0">
                <a:hlinkClick r:id="rId3"/>
              </a:rPr>
              <a:t>http://cca.li/oK</a:t>
            </a:r>
            <a:endParaRPr lang="en-US" dirty="0" smtClean="0"/>
          </a:p>
          <a:p>
            <a:r>
              <a:rPr lang="en-US" dirty="0" smtClean="0"/>
              <a:t>Chicago-Kent - 7th</a:t>
            </a:r>
          </a:p>
          <a:p>
            <a:r>
              <a:rPr lang="en-US" dirty="0" smtClean="0"/>
              <a:t>Washington University St. Louis - 8th</a:t>
            </a:r>
          </a:p>
          <a:p>
            <a:r>
              <a:rPr lang="en-US" dirty="0" smtClean="0"/>
              <a:t>Washburn - 10th</a:t>
            </a:r>
          </a:p>
          <a:p>
            <a:r>
              <a:rPr lang="en-US" dirty="0" smtClean="0"/>
              <a:t>LII @ Cornell - SCOTUS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happened?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4853" r="-14853"/>
          <a:stretch>
            <a:fillRect/>
          </a:stretch>
        </p:blipFill>
        <p:spPr/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19100" y="274638"/>
            <a:ext cx="8229600" cy="2379662"/>
          </a:xfrm>
        </p:spPr>
        <p:txBody>
          <a:bodyPr>
            <a:normAutofit/>
          </a:bodyPr>
          <a:lstStyle/>
          <a:p>
            <a:r>
              <a:rPr lang="en-US" dirty="0" smtClean="0"/>
              <a:t>Should academic law libraries be collecting and archiving primary legal materials?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19100" y="274638"/>
            <a:ext cx="8229600" cy="23796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Should academic law libraries be collecting and archiving primary legal materials in electronic formats?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Would some tools help?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0915" r="-40915"/>
          <a:stretch>
            <a:fillRect/>
          </a:stretch>
        </p:blipFill>
        <p:spPr/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 has…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CourtCloud</a:t>
            </a:r>
            <a:r>
              <a:rPr lang="en-US" dirty="0" smtClean="0"/>
              <a:t> - </a:t>
            </a:r>
            <a:r>
              <a:rPr lang="en-US" dirty="0" smtClean="0">
                <a:hlinkClick r:id="rId2"/>
              </a:rPr>
              <a:t>www.courtcloud.org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http://cca.li/oL</a:t>
            </a:r>
            <a:r>
              <a:rPr lang="en-US" dirty="0" smtClean="0"/>
              <a:t> for background</a:t>
            </a:r>
          </a:p>
          <a:p>
            <a:r>
              <a:rPr lang="en-US" dirty="0" smtClean="0"/>
              <a:t>Free Law Reporter - </a:t>
            </a:r>
            <a:r>
              <a:rPr lang="en-US" dirty="0" smtClean="0">
                <a:hlinkClick r:id="rId4"/>
              </a:rPr>
              <a:t>www.freelawreporter.org</a:t>
            </a:r>
            <a:endParaRPr lang="en-US" dirty="0" smtClean="0"/>
          </a:p>
          <a:p>
            <a:r>
              <a:rPr lang="en-US" dirty="0" err="1" smtClean="0"/>
              <a:t>hackthelaw.lan</a:t>
            </a:r>
            <a:r>
              <a:rPr lang="en-US" dirty="0" smtClean="0"/>
              <a:t> - </a:t>
            </a:r>
            <a:r>
              <a:rPr lang="en-US" dirty="0" smtClean="0">
                <a:hlinkClick r:id="rId5" tooltip="HackTheLaw.lan"/>
              </a:rPr>
              <a:t>http://</a:t>
            </a:r>
            <a:r>
              <a:rPr lang="en-US" dirty="0" err="1" smtClean="0">
                <a:hlinkClick r:id="rId5" tooltip="HackTheLaw.lan"/>
              </a:rPr>
              <a:t>cca.li/lV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back to work and start a collection.</a:t>
            </a:r>
          </a:p>
          <a:p>
            <a:pPr lvl="1"/>
            <a:r>
              <a:rPr lang="en-US" dirty="0" smtClean="0"/>
              <a:t>Really.</a:t>
            </a:r>
          </a:p>
          <a:p>
            <a:pPr lvl="1"/>
            <a:r>
              <a:rPr lang="en-US" dirty="0" smtClean="0"/>
              <a:t>Pick some primary law, get a hard drive and go for it.</a:t>
            </a:r>
          </a:p>
          <a:p>
            <a:r>
              <a:rPr lang="en-US" dirty="0" smtClean="0"/>
              <a:t>Questions? </a:t>
            </a:r>
          </a:p>
          <a:p>
            <a:pPr lvl="1"/>
            <a:r>
              <a:rPr lang="en-US" dirty="0" smtClean="0"/>
              <a:t>Email: </a:t>
            </a:r>
            <a:r>
              <a:rPr lang="en-US" dirty="0" err="1" smtClean="0"/>
              <a:t>emasters</a:t>
            </a:r>
            <a:r>
              <a:rPr lang="en-US" err="1" smtClean="0"/>
              <a:t>@</a:t>
            </a:r>
            <a:r>
              <a:rPr lang="en-US" smtClean="0"/>
              <a:t>cali.org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184</Words>
  <Application>Microsoft Macintosh PowerPoint</Application>
  <PresentationFormat>On-screen Show (4:3)</PresentationFormat>
  <Paragraphs>31</Paragraphs>
  <Slides>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Some Free Law Fun Facts</vt:lpstr>
      <vt:lpstr>Some history</vt:lpstr>
      <vt:lpstr>What happened?</vt:lpstr>
      <vt:lpstr>Should academic law libraries be collecting and archiving primary legal materials?</vt:lpstr>
      <vt:lpstr>Should academic law libraries be collecting and archiving primary legal materials in electronic formats?</vt:lpstr>
      <vt:lpstr>Would some tools help?</vt:lpstr>
      <vt:lpstr>CALI has…</vt:lpstr>
      <vt:lpstr>Homework</vt:lpstr>
    </vt:vector>
  </TitlesOfParts>
  <Company>CALI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Some Free Law Fun Facts</dc:title>
  <dc:creator>Elmer Masters</dc:creator>
  <cp:lastModifiedBy>Elmer Masters</cp:lastModifiedBy>
  <cp:revision>1</cp:revision>
  <dcterms:created xsi:type="dcterms:W3CDTF">2013-06-14T18:17:20Z</dcterms:created>
  <dcterms:modified xsi:type="dcterms:W3CDTF">2013-06-14T18:50:44Z</dcterms:modified>
</cp:coreProperties>
</file>