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5" r:id="rId3"/>
    <p:sldId id="258" r:id="rId4"/>
    <p:sldId id="259" r:id="rId5"/>
    <p:sldId id="266" r:id="rId6"/>
    <p:sldId id="267" r:id="rId7"/>
    <p:sldId id="268" r:id="rId8"/>
    <p:sldId id="269" r:id="rId9"/>
    <p:sldId id="270" r:id="rId10"/>
    <p:sldId id="271" r:id="rId11"/>
    <p:sldId id="261" r:id="rId12"/>
    <p:sldId id="264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C5A9ADDF-81D6-4693-AEF6-FE153DCC1B7B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EC9D470-D629-4821-8022-3E8BB026D5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ADDF-81D6-4693-AEF6-FE153DCC1B7B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9D470-D629-4821-8022-3E8BB026D5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ADDF-81D6-4693-AEF6-FE153DCC1B7B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9D470-D629-4821-8022-3E8BB026D5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ADDF-81D6-4693-AEF6-FE153DCC1B7B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9D470-D629-4821-8022-3E8BB026D5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5A9ADDF-81D6-4693-AEF6-FE153DCC1B7B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EC9D470-D629-4821-8022-3E8BB026D5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ADDF-81D6-4693-AEF6-FE153DCC1B7B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9D470-D629-4821-8022-3E8BB026D5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ADDF-81D6-4693-AEF6-FE153DCC1B7B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9D470-D629-4821-8022-3E8BB026D5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ADDF-81D6-4693-AEF6-FE153DCC1B7B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9D470-D629-4821-8022-3E8BB026D5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ADDF-81D6-4693-AEF6-FE153DCC1B7B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9D470-D629-4821-8022-3E8BB026D5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ADDF-81D6-4693-AEF6-FE153DCC1B7B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9D470-D629-4821-8022-3E8BB026D5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9ADDF-81D6-4693-AEF6-FE153DCC1B7B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9D470-D629-4821-8022-3E8BB026D5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5A9ADDF-81D6-4693-AEF6-FE153DCC1B7B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EC9D470-D629-4821-8022-3E8BB026D5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Biddle Law Library’s Social Computing Survey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239000" cy="89535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Background, Results, and an Invitation for </a:t>
            </a:r>
            <a:r>
              <a:rPr lang="en-US" dirty="0" smtClean="0"/>
              <a:t>Partnership</a:t>
            </a:r>
          </a:p>
          <a:p>
            <a:r>
              <a:rPr lang="en-US" sz="1600" dirty="0" smtClean="0"/>
              <a:t>Jordon Steele and Al Dong</a:t>
            </a:r>
          </a:p>
          <a:p>
            <a:r>
              <a:rPr lang="en-US" sz="1600" dirty="0" smtClean="0"/>
              <a:t>June 14, 2010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Documented trends for our students’ interaction with technology</a:t>
            </a:r>
            <a:r>
              <a:rPr lang="en-US" dirty="0"/>
              <a:t> </a:t>
            </a:r>
            <a:r>
              <a:rPr lang="en-US" dirty="0" smtClean="0"/>
              <a:t>and how the library can support it</a:t>
            </a:r>
          </a:p>
          <a:p>
            <a:r>
              <a:rPr lang="en-US" dirty="0" smtClean="0"/>
              <a:t>Provided hard data when pitching new ideas to administrators</a:t>
            </a:r>
          </a:p>
          <a:p>
            <a:r>
              <a:rPr lang="en-US" dirty="0" smtClean="0"/>
              <a:t>Assessed how well library’s current services aligned with evolution in students’ relationship with emerging technology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Call for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Feedback on Survey</a:t>
            </a:r>
          </a:p>
          <a:p>
            <a:r>
              <a:rPr lang="en-US" dirty="0" smtClean="0"/>
              <a:t>Potential expansion of survey to wider academic law library community</a:t>
            </a:r>
          </a:p>
          <a:p>
            <a:r>
              <a:rPr lang="en-US" dirty="0" smtClean="0"/>
              <a:t>Eventual program at AALL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More Information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more information:</a:t>
            </a:r>
            <a:br>
              <a:rPr lang="en-US" dirty="0" smtClean="0"/>
            </a:br>
            <a:r>
              <a:rPr lang="en-US" dirty="0" smtClean="0"/>
              <a:t>egreenle@law.upenn.edu</a:t>
            </a:r>
            <a:br>
              <a:rPr lang="en-US" dirty="0" smtClean="0"/>
            </a:br>
            <a:r>
              <a:rPr lang="en-US" dirty="0" smtClean="0"/>
              <a:t>mgb43@drexel.edu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egreenle@law.upenn.edu</a:t>
            </a:r>
          </a:p>
          <a:p>
            <a:r>
              <a:rPr lang="en-US" dirty="0" smtClean="0"/>
              <a:t>mgb43@drexel.edu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History/Motivation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Started in 2006</a:t>
            </a:r>
          </a:p>
          <a:p>
            <a:r>
              <a:rPr lang="en-US" dirty="0" smtClean="0"/>
              <a:t>Asking our students about their technology usage– hardware, Web 1.0, and Web 2.0.</a:t>
            </a:r>
          </a:p>
          <a:p>
            <a:r>
              <a:rPr lang="en-US" dirty="0" smtClean="0"/>
              <a:t>Basic questions: </a:t>
            </a:r>
          </a:p>
          <a:p>
            <a:pPr lvl="1"/>
            <a:r>
              <a:rPr lang="en-US" dirty="0" smtClean="0"/>
              <a:t>What social technologies do you use?</a:t>
            </a:r>
          </a:p>
          <a:p>
            <a:pPr lvl="1"/>
            <a:r>
              <a:rPr lang="en-US" dirty="0" smtClean="0"/>
              <a:t>How do you use them?</a:t>
            </a:r>
          </a:p>
          <a:p>
            <a:pPr lvl="1"/>
            <a:r>
              <a:rPr lang="en-US" dirty="0" smtClean="0"/>
              <a:t>How can library harness this usage?</a:t>
            </a:r>
          </a:p>
          <a:p>
            <a:r>
              <a:rPr lang="en-US" dirty="0" smtClean="0"/>
              <a:t>Survey administered in 2006, each subsequent year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 did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Used internal survey creator</a:t>
            </a:r>
          </a:p>
          <a:p>
            <a:r>
              <a:rPr lang="en-US" dirty="0" smtClean="0"/>
              <a:t>Questions included:</a:t>
            </a:r>
          </a:p>
          <a:p>
            <a:pPr lvl="1"/>
            <a:r>
              <a:rPr lang="en-US" dirty="0" smtClean="0"/>
              <a:t>What online tools do you use?</a:t>
            </a:r>
          </a:p>
          <a:p>
            <a:pPr lvl="1"/>
            <a:r>
              <a:rPr lang="en-US" dirty="0" smtClean="0"/>
              <a:t>What electronic equipment do you use?</a:t>
            </a:r>
          </a:p>
          <a:p>
            <a:pPr lvl="1"/>
            <a:r>
              <a:rPr lang="en-US" dirty="0" smtClean="0"/>
              <a:t>Do you use any emerging technologies for legal research?</a:t>
            </a:r>
          </a:p>
          <a:p>
            <a:pPr lvl="1"/>
            <a:r>
              <a:rPr lang="en-US" dirty="0" smtClean="0"/>
              <a:t>If not, would you like the opportunity to do so?</a:t>
            </a:r>
          </a:p>
          <a:p>
            <a:r>
              <a:rPr lang="en-US" dirty="0" smtClean="0"/>
              <a:t>Survey participants:</a:t>
            </a:r>
          </a:p>
          <a:p>
            <a:pPr lvl="1"/>
            <a:r>
              <a:rPr lang="en-US" dirty="0" smtClean="0"/>
              <a:t>1Ls (during legal research sessions)</a:t>
            </a:r>
          </a:p>
          <a:p>
            <a:pPr lvl="1"/>
            <a:r>
              <a:rPr lang="en-US" dirty="0" smtClean="0"/>
              <a:t>2Ls and 3Ls (mass e-mail with carrot)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General Information Usage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Hardware Usage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Our Website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256</TotalTime>
  <Words>219</Words>
  <Application>Microsoft Office PowerPoint</Application>
  <PresentationFormat>On-screen Show (4:3)</PresentationFormat>
  <Paragraphs>40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Origin</vt:lpstr>
      <vt:lpstr>Biddle Law Library’s Social Computing Survey</vt:lpstr>
      <vt:lpstr>Overview</vt:lpstr>
      <vt:lpstr>History/Motivation</vt:lpstr>
      <vt:lpstr>How we did it</vt:lpstr>
      <vt:lpstr>Observations</vt:lpstr>
      <vt:lpstr>General Information Usage</vt:lpstr>
      <vt:lpstr>Hardware Usage</vt:lpstr>
      <vt:lpstr>Our Website</vt:lpstr>
      <vt:lpstr>Databases</vt:lpstr>
      <vt:lpstr>Discussion</vt:lpstr>
      <vt:lpstr>Conclusion</vt:lpstr>
      <vt:lpstr>A Call for Participation</vt:lpstr>
      <vt:lpstr> For More Information        For more information: egreenle@law.upenn.edu mgb43@drexel.edu</vt:lpstr>
    </vt:vector>
  </TitlesOfParts>
  <Company>University of Pennsylvania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Biddle Law Library’s Social Computing Survey</dc:title>
  <dc:creator>Law School ITS</dc:creator>
  <cp:lastModifiedBy>Law School ITS</cp:lastModifiedBy>
  <cp:revision>27</cp:revision>
  <dcterms:created xsi:type="dcterms:W3CDTF">2010-06-08T17:28:39Z</dcterms:created>
  <dcterms:modified xsi:type="dcterms:W3CDTF">2010-06-23T21:07:01Z</dcterms:modified>
</cp:coreProperties>
</file>